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8" r:id="rId4"/>
    <p:sldId id="27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80" r:id="rId21"/>
    <p:sldId id="273" r:id="rId22"/>
    <p:sldId id="274" r:id="rId23"/>
    <p:sldId id="281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4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8" y="8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22882-227B-4811-82FF-79E242FDF7A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80A60-64C9-4E3E-9F76-5D16642E2AA3}" type="datetimeFigureOut">
              <a:rPr lang="en-CA"/>
              <a:pPr>
                <a:defRPr/>
              </a:pPr>
              <a:t>24/05/2017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1B919-66CE-49B1-AA18-3C66DAA301B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9D985-2D02-4513-B59A-58606EEC26E6}" type="datetimeFigureOut">
              <a:rPr lang="en-CA"/>
              <a:pPr>
                <a:defRPr/>
              </a:pPr>
              <a:t>24/05/2017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A3208-328D-4A8B-8ECE-95E949F1484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2B5A4-1AAF-45AE-8B2B-222187963E61}" type="datetimeFigureOut">
              <a:rPr lang="en-CA"/>
              <a:pPr>
                <a:defRPr/>
              </a:pPr>
              <a:t>24/05/2017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94A13-5969-4DDD-9824-1E4974D5C52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896B0-BE04-4461-A124-4E33361571E7}" type="datetimeFigureOut">
              <a:rPr lang="en-CA"/>
              <a:pPr>
                <a:defRPr/>
              </a:pPr>
              <a:t>24/05/2017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6CB7B-13C0-48AF-A6FE-E55C497BBAE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1588F-5D6D-4514-A26C-06D5FA02A861}" type="datetimeFigureOut">
              <a:rPr lang="en-CA"/>
              <a:pPr>
                <a:defRPr/>
              </a:pPr>
              <a:t>24/05/2017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B2E63-6B91-4EBB-B241-F3FD58C40B2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CC961-3A7C-4E10-9EEA-D06416507469}" type="datetimeFigureOut">
              <a:rPr lang="en-CA"/>
              <a:pPr>
                <a:defRPr/>
              </a:pPr>
              <a:t>24/05/2017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4C6BC-DE70-4E10-9817-99373A45615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39F38-1B01-4760-9F6D-DB064B4A23D0}" type="datetimeFigureOut">
              <a:rPr lang="en-CA"/>
              <a:pPr>
                <a:defRPr/>
              </a:pPr>
              <a:t>24/05/2017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1E8F7-1B5C-4263-8A57-3994B3A02C8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B482B-9E4C-4122-BDE9-B778B44B4323}" type="datetimeFigureOut">
              <a:rPr lang="en-CA"/>
              <a:pPr>
                <a:defRPr/>
              </a:pPr>
              <a:t>24/05/2017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51096-0547-47FE-AF83-368D4467106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7255C-001D-4674-B104-A41394A4FBB6}" type="datetimeFigureOut">
              <a:rPr lang="en-CA"/>
              <a:pPr>
                <a:defRPr/>
              </a:pPr>
              <a:t>24/05/2017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8B434-F7BB-427C-9667-B1D247F2EC8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2D547-419B-4C6D-93E6-D0407C0A5991}" type="datetimeFigureOut">
              <a:rPr lang="en-CA"/>
              <a:pPr>
                <a:defRPr/>
              </a:pPr>
              <a:t>24/05/2017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C3FC6-5DE1-430A-BF75-A878C1011E2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00676-F21E-455A-B04E-9909FF4129BC}" type="datetimeFigureOut">
              <a:rPr lang="en-CA"/>
              <a:pPr>
                <a:defRPr/>
              </a:pPr>
              <a:t>24/05/2017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9F52F2E-6F1C-402D-8F48-8D7A84F40A7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7EA3AEA8-0E46-4C17-B62F-412CF185697C}" type="datetimeFigureOut">
              <a:rPr lang="en-CA"/>
              <a:pPr>
                <a:defRPr/>
              </a:pPr>
              <a:t>24/05/2017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youtube.com/watch?v=QtxL3idYS6k" TargetMode="External"/><Relationship Id="rId4" Type="http://schemas.openxmlformats.org/officeDocument/2006/relationships/hyperlink" Target="http://www.youtube.com/watch?v=n-rnwZCJTOE&amp;feature=fvw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5xO3mHIKbk&amp;feature=related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Et7PLQpjXY&amp;feature=relate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404813"/>
            <a:ext cx="7772400" cy="863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3600" dirty="0" smtClean="0"/>
              <a:t>The Treaty of Versailles-Good Times</a:t>
            </a:r>
            <a:endParaRPr lang="en-C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395288" y="333375"/>
            <a:ext cx="1584325" cy="265113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700213"/>
            <a:ext cx="781050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B.R.A.T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smtClean="0"/>
              <a:t>BLAME – Clause 231</a:t>
            </a:r>
          </a:p>
          <a:p>
            <a:r>
              <a:rPr lang="en-CA" sz="3600" smtClean="0"/>
              <a:t>Reparations – 6,600 millions pounds</a:t>
            </a:r>
          </a:p>
          <a:p>
            <a:r>
              <a:rPr lang="en-CA" sz="3600" smtClean="0"/>
              <a:t>ARMY – restrictions – defenceless Germany</a:t>
            </a:r>
          </a:p>
          <a:p>
            <a:r>
              <a:rPr lang="en-CA" sz="3600" smtClean="0"/>
              <a:t>Territory</a:t>
            </a:r>
          </a:p>
          <a:p>
            <a:r>
              <a:rPr lang="en-CA" sz="3600" smtClean="0">
                <a:solidFill>
                  <a:srgbClr val="FF0000"/>
                </a:solidFill>
              </a:rPr>
              <a:t>CP – Germany was Shrunk, Split, Disarmed and Broke!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620713"/>
            <a:ext cx="855186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3" y="620713"/>
            <a:ext cx="80930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68300"/>
            <a:ext cx="792162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6825" y="404813"/>
            <a:ext cx="40703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The League of Nations</a:t>
            </a:r>
            <a:endParaRPr lang="en-CA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6425" y="1557338"/>
            <a:ext cx="7321550" cy="4886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b="1" dirty="0" smtClean="0">
                <a:solidFill>
                  <a:srgbClr val="FF0000"/>
                </a:solidFill>
              </a:rPr>
              <a:t>Collective Security - Failed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smtClean="0"/>
              <a:t>NO Army</a:t>
            </a:r>
          </a:p>
          <a:p>
            <a:r>
              <a:rPr lang="en-CA" sz="3600" smtClean="0"/>
              <a:t>NO USA – Congress will not ratify – Isolationism</a:t>
            </a:r>
          </a:p>
          <a:p>
            <a:r>
              <a:rPr lang="en-CA" sz="3600" smtClean="0"/>
              <a:t>Economic Sanctions do not work</a:t>
            </a:r>
          </a:p>
          <a:p>
            <a:r>
              <a:rPr lang="en-CA" sz="3600" smtClean="0"/>
              <a:t>Old Imperial Power Perception- looked like Britain and France just doing the same old thing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Failure of Manchuria 1931 – and Ethiopia 1935</a:t>
            </a:r>
            <a:endParaRPr lang="en-CA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205038"/>
            <a:ext cx="3990975" cy="2798762"/>
          </a:xfrm>
        </p:spPr>
      </p:pic>
      <p:pic>
        <p:nvPicPr>
          <p:cNvPr id="307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2205038"/>
            <a:ext cx="3787775" cy="2740025"/>
          </a:xfrm>
        </p:spPr>
      </p:pic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468313" y="5229225"/>
            <a:ext cx="3816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u="sng" dirty="0">
                <a:latin typeface="Calibri" pitchFamily="34" charset="0"/>
                <a:hlinkClick r:id="rId4"/>
              </a:rPr>
              <a:t>http://www.youtube.com/watch?v=n-rnwZCJTOE&amp;feature=fvw</a:t>
            </a:r>
            <a:endParaRPr lang="en-CA" u="sng" dirty="0">
              <a:latin typeface="Calibri" pitchFamily="34" charset="0"/>
            </a:endParaRPr>
          </a:p>
          <a:p>
            <a:endParaRPr lang="en-CA" u="sng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9912" y="57109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www.youtube.com/watch?v=QtxL3idYS6k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1923 Occupation of the Ruhr</a:t>
            </a:r>
            <a:endParaRPr lang="en-CA" dirty="0"/>
          </a:p>
        </p:txBody>
      </p:sp>
      <p:sp>
        <p:nvSpPr>
          <p:cNvPr id="3174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 French and Belgian forces went in to force the German workers to produce products so the Allies could collect reparations</a:t>
            </a:r>
          </a:p>
          <a:p>
            <a:r>
              <a:rPr lang="en-CA" smtClean="0"/>
              <a:t>It did not really work. There was passive resistance, strikes. The French tried bringing in there own workers. The occupation of the Ruhr led to a collapse of the German economy</a:t>
            </a:r>
          </a:p>
          <a:p>
            <a:r>
              <a:rPr lang="en-CA" smtClean="0">
                <a:hlinkClick r:id="rId2"/>
              </a:rPr>
              <a:t>http://www.youtube.com/watch?v=s5xO3mHIKbk&amp;feature=related</a:t>
            </a:r>
            <a:endParaRPr lang="en-CA" smtClean="0"/>
          </a:p>
          <a:p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b="1" dirty="0" smtClean="0">
                <a:solidFill>
                  <a:srgbClr val="FF0000"/>
                </a:solidFill>
              </a:rPr>
              <a:t>What solved the Problem?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Stresemann – Economics advisor, accepted The Dawes Plan (USA)</a:t>
            </a:r>
          </a:p>
          <a:p>
            <a:r>
              <a:rPr lang="en-CA" smtClean="0"/>
              <a:t>USA lends Germany $$$ - gets products rolling again – Germany then could pay reparations – USA could then get their War Debts back</a:t>
            </a:r>
          </a:p>
          <a:p>
            <a:endParaRPr lang="en-CA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4365625"/>
            <a:ext cx="1338263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2411413" y="5157788"/>
            <a:ext cx="647700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3276600" y="4581525"/>
            <a:ext cx="13668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200">
                <a:latin typeface="Calibri" pitchFamily="34" charset="0"/>
              </a:rPr>
              <a:t>Dawes Plan</a:t>
            </a:r>
          </a:p>
          <a:p>
            <a:r>
              <a:rPr lang="en-CA" sz="3200">
                <a:latin typeface="Calibri" pitchFamily="34" charset="0"/>
              </a:rPr>
              <a:t>$$$$$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932363" y="5157788"/>
            <a:ext cx="1008062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6372225" y="4581525"/>
            <a:ext cx="20161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>
                <a:latin typeface="Calibri" pitchFamily="34" charset="0"/>
              </a:rPr>
              <a:t>French and Belgians Leave – Production resumes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3600" dirty="0" smtClean="0"/>
              <a:t>Pre-Versailles Germany – not good times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200" dirty="0"/>
              <a:t>By 1918 the average German was living on 1000 calories a day---1/2 the amount needed for a normal diet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200" dirty="0"/>
              <a:t>Coal was in short supply, gas was non-existent, and electricity was nowhere to be found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200" dirty="0"/>
              <a:t>In many cities public buildings, cinemas and theatres were shut down 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836613"/>
            <a:ext cx="7961313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Germany on the Way Back!</a:t>
            </a:r>
            <a:endParaRPr lang="en-CA" dirty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r>
              <a:rPr lang="en-CA" sz="2800" b="1" smtClean="0">
                <a:solidFill>
                  <a:srgbClr val="FF0000"/>
                </a:solidFill>
              </a:rPr>
              <a:t>1922 – WASHINGTON CONFERENCE</a:t>
            </a:r>
            <a:r>
              <a:rPr lang="en-CA" sz="2800" smtClean="0"/>
              <a:t>: Agreement to limit size of navies. Brit=5; USA=5; Japan=3; France and Italy=1.67. No provision for inspection.</a:t>
            </a:r>
          </a:p>
          <a:p>
            <a:r>
              <a:rPr lang="en-CA" sz="2800" b="1" smtClean="0">
                <a:solidFill>
                  <a:srgbClr val="FF0000"/>
                </a:solidFill>
              </a:rPr>
              <a:t>1925 – LOCARNO TREATY: </a:t>
            </a:r>
            <a:r>
              <a:rPr lang="en-CA" sz="2800" smtClean="0"/>
              <a:t>Britain, France, Belgium, Germany and Italy agree to respect each other’s </a:t>
            </a:r>
            <a:r>
              <a:rPr lang="en-CA" sz="2800" b="1" smtClean="0">
                <a:solidFill>
                  <a:srgbClr val="7030A0"/>
                </a:solidFill>
              </a:rPr>
              <a:t>boarders</a:t>
            </a:r>
            <a:r>
              <a:rPr lang="en-CA" sz="2800" smtClean="0"/>
              <a:t>. Germany admitted to the League of Nations – optimism.</a:t>
            </a:r>
          </a:p>
          <a:p>
            <a:r>
              <a:rPr lang="en-CA" sz="2800" b="1" smtClean="0">
                <a:solidFill>
                  <a:srgbClr val="FF0000"/>
                </a:solidFill>
              </a:rPr>
              <a:t>1926</a:t>
            </a:r>
            <a:r>
              <a:rPr lang="en-CA" sz="2800" smtClean="0"/>
              <a:t> – Germany admitted as a full member to the League of Nations</a:t>
            </a:r>
          </a:p>
          <a:p>
            <a:r>
              <a:rPr lang="en-CA" sz="2800" b="1" smtClean="0">
                <a:solidFill>
                  <a:srgbClr val="FF0000"/>
                </a:solidFill>
              </a:rPr>
              <a:t>1928 – KELLOGG/ BRIAND PACT</a:t>
            </a:r>
            <a:r>
              <a:rPr lang="en-CA" sz="2800" smtClean="0"/>
              <a:t>: 15 nations agree to renounce war except in self-defense.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France’s Search for Security</a:t>
            </a:r>
            <a:endParaRPr lang="en-CA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smtClean="0"/>
              <a:t>-	It took until 1925 to rebuild destroyed France.</a:t>
            </a:r>
          </a:p>
          <a:p>
            <a:r>
              <a:rPr lang="en-CA" sz="2400" smtClean="0"/>
              <a:t>-	Heavily depended on reparation payments from Germany</a:t>
            </a:r>
          </a:p>
          <a:p>
            <a:r>
              <a:rPr lang="en-CA" sz="2400" smtClean="0"/>
              <a:t>-	Were still </a:t>
            </a:r>
            <a:r>
              <a:rPr lang="en-CA" sz="2400" b="1" smtClean="0">
                <a:solidFill>
                  <a:srgbClr val="FF0000"/>
                </a:solidFill>
              </a:rPr>
              <a:t>very afraid </a:t>
            </a:r>
            <a:r>
              <a:rPr lang="en-CA" sz="2400" smtClean="0"/>
              <a:t>of Germany even in its weakened state.</a:t>
            </a:r>
          </a:p>
          <a:p>
            <a:r>
              <a:rPr lang="en-CA" sz="2400" smtClean="0"/>
              <a:t>-	</a:t>
            </a:r>
            <a:r>
              <a:rPr lang="en-CA" sz="2400" b="1" smtClean="0">
                <a:solidFill>
                  <a:srgbClr val="FF0000"/>
                </a:solidFill>
              </a:rPr>
              <a:t>Built the Maginot Line</a:t>
            </a:r>
            <a:r>
              <a:rPr lang="en-CA" sz="2400" smtClean="0"/>
              <a:t>, a series of steel and concrete forts along the French boarder stretching from Belgium to Switzerland.</a:t>
            </a:r>
          </a:p>
          <a:p>
            <a:r>
              <a:rPr lang="en-CA" sz="2400" smtClean="0"/>
              <a:t>- Established </a:t>
            </a:r>
            <a:r>
              <a:rPr lang="en-CA" sz="2400" b="1" smtClean="0">
                <a:solidFill>
                  <a:srgbClr val="FF0000"/>
                </a:solidFill>
              </a:rPr>
              <a:t>the Little Entente </a:t>
            </a:r>
            <a:r>
              <a:rPr lang="en-CA" sz="2400" smtClean="0"/>
              <a:t>with Poland, Rumania, Czechoslovakia, Yugoslavia</a:t>
            </a:r>
          </a:p>
          <a:p>
            <a:r>
              <a:rPr lang="en-CA" sz="2400" smtClean="0"/>
              <a:t>Still had the De-Militarized Rhineland, and Reparations</a:t>
            </a:r>
          </a:p>
          <a:p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53582" cy="56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1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14338"/>
            <a:ext cx="3128962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933825"/>
            <a:ext cx="36099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5425" y="333375"/>
            <a:ext cx="4619625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1713" y="4292600"/>
            <a:ext cx="3419475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3600" b="1" dirty="0" smtClean="0">
                <a:solidFill>
                  <a:srgbClr val="FF0000"/>
                </a:solidFill>
              </a:rPr>
              <a:t>So, Why did the Weimar Republic Fail?</a:t>
            </a:r>
            <a:endParaRPr lang="en-CA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600" dirty="0" smtClean="0"/>
              <a:t>1.	Germans had no real experience in democratic government.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600" dirty="0" smtClean="0"/>
              <a:t>2.	The Weimar government had to enforce the Treaty of Versailles.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600" dirty="0" smtClean="0"/>
              <a:t>3. There were too many political parties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600" dirty="0" smtClean="0"/>
              <a:t>4. The Depression hit Germany hard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3600" dirty="0" smtClean="0"/>
              <a:t> </a:t>
            </a:r>
            <a:r>
              <a:rPr lang="en-CA" sz="3600" dirty="0" smtClean="0">
                <a:hlinkClick r:id="rId2"/>
              </a:rPr>
              <a:t>http://www.youtube.com/watch?v=XEt7PLQpjXY&amp;feature=related</a:t>
            </a:r>
            <a:endParaRPr lang="en-CA" sz="36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sz="36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ChangeArrowheads="1"/>
          </p:cNvSpPr>
          <p:nvPr/>
        </p:nvSpPr>
        <p:spPr bwMode="auto">
          <a:xfrm>
            <a:off x="539750" y="1484313"/>
            <a:ext cx="7056438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800" b="1">
                <a:latin typeface="Calibri" pitchFamily="34" charset="0"/>
              </a:rPr>
              <a:t>- A killer virus, Spanish Influenza, swept across Europe during the summer of 1918. </a:t>
            </a:r>
          </a:p>
          <a:p>
            <a:r>
              <a:rPr lang="en-CA" sz="2800" b="1">
                <a:latin typeface="Calibri" pitchFamily="34" charset="0"/>
              </a:rPr>
              <a:t>- Weak from years of hunger, 400,000 German civilians and 186,000 soldiers died in less than a year.</a:t>
            </a: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971550" y="549275"/>
            <a:ext cx="50403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 b="1">
                <a:solidFill>
                  <a:srgbClr val="FF0000"/>
                </a:solidFill>
                <a:latin typeface="Calibri" pitchFamily="34" charset="0"/>
              </a:rPr>
              <a:t>Spanish Influenza – Not Good Times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429000"/>
            <a:ext cx="47910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68313" y="549275"/>
            <a:ext cx="5616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600">
                <a:latin typeface="Calibri" pitchFamily="34" charset="0"/>
              </a:rPr>
              <a:t>The Kapp Putsch March 1920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46088" y="155733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>
                <a:latin typeface="Calibri" pitchFamily="34" charset="0"/>
              </a:rPr>
              <a:t>Wolfgang Kapp, an extreme nationalist hated the government for signing the treaty of Versailles. He seized control of the government on the 13th. of March.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32138" y="275748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>
                <a:latin typeface="Calibri" pitchFamily="34" charset="0"/>
              </a:rPr>
              <a:t>He would make the German army stronger.</a:t>
            </a:r>
          </a:p>
          <a:p>
            <a:r>
              <a:rPr lang="en-CA">
                <a:latin typeface="Calibri" pitchFamily="34" charset="0"/>
              </a:rPr>
              <a:t>He would give back Germany’s pride.</a:t>
            </a:r>
          </a:p>
          <a:p>
            <a:r>
              <a:rPr lang="en-CA">
                <a:latin typeface="Calibri" pitchFamily="34" charset="0"/>
              </a:rPr>
              <a:t>He would take back the land given to Poland by the Treaty. Sound Familiar?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84213" y="436562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>
                <a:latin typeface="Calibri" pitchFamily="34" charset="0"/>
              </a:rPr>
              <a:t>Kapp did not have the workers on his side. </a:t>
            </a:r>
          </a:p>
          <a:p>
            <a:r>
              <a:rPr lang="en-CA">
                <a:latin typeface="Calibri" pitchFamily="34" charset="0"/>
              </a:rPr>
              <a:t>They organized a general strike against him and paralyzed Berlin. After 100 hours in power he fled to Sweden. 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5100" y="4149725"/>
            <a:ext cx="30257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0950" y="454025"/>
            <a:ext cx="134620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Scott\Pictures\Europe 2010\2009-08-13 paris\paris 06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7504" y="188640"/>
            <a:ext cx="8147050" cy="6108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535800"/>
            <a:ext cx="75612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Scott\Pictures\Europe 2010\2009-08-13 paris\paris 0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401638"/>
            <a:ext cx="792638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764704"/>
            <a:ext cx="8532813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333375"/>
            <a:ext cx="84328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301</TotalTime>
  <Words>508</Words>
  <Application>Microsoft Office PowerPoint</Application>
  <PresentationFormat>On-screen Show (4:3)</PresentationFormat>
  <Paragraphs>59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Cambria</vt:lpstr>
      <vt:lpstr>Adjacency</vt:lpstr>
      <vt:lpstr>The Treaty of Versailles-Good Times</vt:lpstr>
      <vt:lpstr>Pre-Versailles Germany – not good times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B.R.A.T</vt:lpstr>
      <vt:lpstr>PowerPoint Presentation</vt:lpstr>
      <vt:lpstr>PowerPoint Presentation</vt:lpstr>
      <vt:lpstr>PowerPoint Presentation</vt:lpstr>
      <vt:lpstr>PowerPoint Presentation</vt:lpstr>
      <vt:lpstr>The League of Nations</vt:lpstr>
      <vt:lpstr>Collective Security - Failed</vt:lpstr>
      <vt:lpstr>Failure of Manchuria 1931 – and Ethiopia 1935</vt:lpstr>
      <vt:lpstr>1923 Occupation of the Ruhr</vt:lpstr>
      <vt:lpstr>What solved the Problem?</vt:lpstr>
      <vt:lpstr>PowerPoint Presentation</vt:lpstr>
      <vt:lpstr>Germany on the Way Back!</vt:lpstr>
      <vt:lpstr>France’s Search for Security</vt:lpstr>
      <vt:lpstr>PowerPoint Presentation</vt:lpstr>
      <vt:lpstr>PowerPoint Presentation</vt:lpstr>
      <vt:lpstr>So, Why did the Weimar Republic Fail?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Treaty Of Versailles</dc:title>
  <dc:creator>Scott</dc:creator>
  <cp:lastModifiedBy>Richard Scott</cp:lastModifiedBy>
  <cp:revision>24</cp:revision>
  <dcterms:created xsi:type="dcterms:W3CDTF">2011-07-04T04:03:56Z</dcterms:created>
  <dcterms:modified xsi:type="dcterms:W3CDTF">2017-05-24T22:25:49Z</dcterms:modified>
</cp:coreProperties>
</file>